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05" r:id="rId3"/>
    <p:sldId id="296" r:id="rId4"/>
    <p:sldId id="30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2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21-Jun-21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21-Jun-21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assurance and monitoring</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Maria Manuela Portela</a:t>
            </a:r>
          </a:p>
          <a:p>
            <a:r>
              <a:rPr lang="sr-Latn-BA" sz="1800" dirty="0" smtClean="0">
                <a:solidFill>
                  <a:schemeClr val="accent1">
                    <a:lumMod val="75000"/>
                  </a:schemeClr>
                </a:solidFill>
                <a:latin typeface="Calibri Light" pitchFamily="34" charset="0"/>
                <a:cs typeface="Calibri Light" pitchFamily="34" charset="0"/>
              </a:rPr>
              <a:t>Milan Gocić</a:t>
            </a:r>
            <a:endParaRPr lang="sr-Latn-BA" sz="1800" dirty="0" smtClean="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chemeClr val="accent1">
                    <a:lumMod val="75000"/>
                  </a:schemeClr>
                </a:solidFill>
                <a:latin typeface="Calibri Light" pitchFamily="34" charset="0"/>
                <a:cs typeface="Calibri Light" pitchFamily="34" charset="0"/>
              </a:rPr>
              <a:t>23 June</a:t>
            </a:r>
            <a:r>
              <a:rPr lang="sr-Latn-BA" sz="1800" dirty="0" smtClean="0">
                <a:solidFill>
                  <a:schemeClr val="accent1">
                    <a:lumMod val="75000"/>
                  </a:schemeClr>
                </a:solidFill>
                <a:latin typeface="Calibri Light" pitchFamily="34" charset="0"/>
                <a:cs typeface="Calibri Light" pitchFamily="34" charset="0"/>
              </a:rPr>
              <a:t> 2021</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Modifications of QAP</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New annexes added</a:t>
            </a:r>
          </a:p>
          <a:p>
            <a:pPr marL="800100" lvl="1" indent="-342900" algn="just">
              <a:spcBef>
                <a:spcPct val="20000"/>
              </a:spcBef>
              <a:buFont typeface="Wingdings" pitchFamily="2" charset="2"/>
              <a:buChar char="§"/>
              <a:defRPr/>
            </a:pPr>
            <a:r>
              <a:rPr lang="sr-Latn-RS" sz="2600" dirty="0" smtClean="0">
                <a:solidFill>
                  <a:schemeClr val="tx2">
                    <a:lumMod val="60000"/>
                    <a:lumOff val="40000"/>
                  </a:schemeClr>
                </a:solidFill>
                <a:latin typeface="Calibri Light" pitchFamily="34" charset="0"/>
                <a:cs typeface="Calibri Light" pitchFamily="34" charset="0"/>
              </a:rPr>
              <a:t>Annex QA14 Course evaluation</a:t>
            </a:r>
          </a:p>
          <a:p>
            <a:pPr marL="800100" lvl="1" indent="-342900" algn="just">
              <a:spcBef>
                <a:spcPct val="20000"/>
              </a:spcBef>
              <a:buFont typeface="Wingdings" pitchFamily="2" charset="2"/>
              <a:buChar char="§"/>
              <a:defRPr/>
            </a:pPr>
            <a:r>
              <a:rPr lang="sr-Latn-RS" sz="2600" dirty="0" smtClean="0">
                <a:solidFill>
                  <a:schemeClr val="tx2">
                    <a:lumMod val="60000"/>
                    <a:lumOff val="40000"/>
                  </a:schemeClr>
                </a:solidFill>
                <a:latin typeface="Calibri Light" pitchFamily="34" charset="0"/>
                <a:cs typeface="Calibri Light" pitchFamily="34" charset="0"/>
              </a:rPr>
              <a:t>Annex QA15 Course evaluation report</a:t>
            </a:r>
          </a:p>
          <a:p>
            <a:pPr marL="800100" lvl="1" indent="-342900" algn="just">
              <a:spcBef>
                <a:spcPct val="20000"/>
              </a:spcBef>
              <a:buFont typeface="Wingdings" pitchFamily="2" charset="2"/>
              <a:buChar char="§"/>
              <a:defRPr/>
            </a:pPr>
            <a:r>
              <a:rPr lang="sr-Latn-RS" sz="2600" dirty="0" smtClean="0">
                <a:solidFill>
                  <a:schemeClr val="tx2">
                    <a:lumMod val="60000"/>
                    <a:lumOff val="40000"/>
                  </a:schemeClr>
                </a:solidFill>
                <a:latin typeface="Calibri Light" pitchFamily="34" charset="0"/>
                <a:cs typeface="Calibri Light" pitchFamily="34" charset="0"/>
              </a:rPr>
              <a:t>Annex QA16 Self-evaluation of summer/winter school</a:t>
            </a:r>
          </a:p>
          <a:p>
            <a:pPr marL="800100" lvl="1" indent="-342900" algn="just">
              <a:spcBef>
                <a:spcPct val="20000"/>
              </a:spcBef>
              <a:buFont typeface="Wingdings" pitchFamily="2" charset="2"/>
              <a:buChar char="§"/>
              <a:defRPr/>
            </a:pPr>
            <a:r>
              <a:rPr lang="sr-Latn-RS" sz="2600" smtClean="0">
                <a:solidFill>
                  <a:schemeClr val="tx2">
                    <a:lumMod val="60000"/>
                    <a:lumOff val="40000"/>
                  </a:schemeClr>
                </a:solidFill>
                <a:latin typeface="Calibri Light" pitchFamily="34" charset="0"/>
                <a:cs typeface="Calibri Light" pitchFamily="34" charset="0"/>
              </a:rPr>
              <a:t>Annex QA17 Self-evaluation of summer/winter school report</a:t>
            </a: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1981200"/>
          <a:ext cx="8229600" cy="4293665"/>
        </p:xfrm>
        <a:graphic>
          <a:graphicData uri="http://schemas.openxmlformats.org/drawingml/2006/table">
            <a:tbl>
              <a:tblPr firstRow="1" bandRow="1">
                <a:tableStyleId>{5C22544A-7EE6-4342-B048-85BDC9FD1C3A}</a:tableStyleId>
              </a:tblPr>
              <a:tblGrid>
                <a:gridCol w="6779811"/>
                <a:gridCol w="1449789"/>
              </a:tblGrid>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10 May 2019, Vienna, </a:t>
                      </a:r>
                      <a:r>
                        <a:rPr lang="sr-Latn-RS" sz="1600" kern="1200" baseline="0" noProof="0" dirty="0" smtClean="0">
                          <a:solidFill>
                            <a:srgbClr val="0070C0"/>
                          </a:solidFill>
                          <a:latin typeface="Calibri Light" pitchFamily="34" charset="0"/>
                          <a:ea typeface="+mn-ea"/>
                          <a:cs typeface="Calibri Light" pitchFamily="34" charset="0"/>
                        </a:rPr>
                        <a:t>Second: 19 September 2019, Rijeka, </a:t>
                      </a:r>
                      <a:r>
                        <a:rPr lang="sr-Latn-RS" sz="1600" baseline="0" noProof="0" dirty="0" smtClean="0">
                          <a:solidFill>
                            <a:srgbClr val="00B050"/>
                          </a:solidFill>
                          <a:latin typeface="Calibri Light" pitchFamily="34" charset="0"/>
                          <a:cs typeface="Calibri Light"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FF0000"/>
                          </a:solidFill>
                          <a:latin typeface="Calibri Light" pitchFamily="34" charset="0"/>
                          <a:cs typeface="Calibri Light" pitchFamily="34" charset="0"/>
                        </a:rPr>
                        <a:t>Sofia and Podgorica???</a:t>
                      </a:r>
                      <a:endParaRPr lang="en-US" sz="1600" dirty="0" smtClean="0">
                        <a:solidFill>
                          <a:srgbClr val="FF000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dirty="0" smtClean="0">
                          <a:solidFill>
                            <a:srgbClr val="0070C0"/>
                          </a:solidFill>
                          <a:latin typeface="Calibri Light" pitchFamily="34" charset="0"/>
                          <a:ea typeface="+mn-ea"/>
                          <a:cs typeface="Calibri Light" pitchFamily="34" charset="0"/>
                        </a:rPr>
                        <a:t>First report received on 31 August 2020</a:t>
                      </a:r>
                    </a:p>
                    <a:p>
                      <a:r>
                        <a:rPr lang="sr-Latn-RS" sz="1600" kern="1200" baseline="0" noProof="0" dirty="0" smtClean="0">
                          <a:solidFill>
                            <a:srgbClr val="FF0000"/>
                          </a:solidFill>
                          <a:latin typeface="Calibri Light" pitchFamily="34" charset="0"/>
                          <a:ea typeface="+mn-ea"/>
                          <a:cs typeface="Calibri Light" pitchFamily="34" charset="0"/>
                        </a:rPr>
                        <a:t>Second in August 2021</a:t>
                      </a:r>
                      <a:endParaRPr lang="en-US" sz="1600" kern="1200" dirty="0" smtClean="0">
                        <a:solidFill>
                          <a:srgbClr val="FF0000"/>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3709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solidFill>
                      <a:schemeClr val="tx2">
                        <a:lumMod val="60000"/>
                        <a:lumOff val="40000"/>
                      </a:schemeClr>
                    </a:solidFill>
                  </a:tcPr>
                </a:tc>
                <a:tc hMerge="1">
                  <a:txBody>
                    <a:bodyPr/>
                    <a:lstStyle/>
                    <a:p>
                      <a:endParaRPr lang="en-US" dirty="0"/>
                    </a:p>
                  </a:txBody>
                  <a:tcPr/>
                </a:tc>
              </a:tr>
              <a:tr h="437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First revision done 8 September 2020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Second: </a:t>
                      </a:r>
                      <a:r>
                        <a:rPr lang="sr-Latn-RS" sz="1600" baseline="0" noProof="0" dirty="0" smtClean="0">
                          <a:solidFill>
                            <a:srgbClr val="FF0000"/>
                          </a:solidFill>
                          <a:latin typeface="Calibri Light" pitchFamily="34" charset="0"/>
                          <a:cs typeface="Calibri Light" pitchFamily="34" charset="0"/>
                        </a:rPr>
                        <a:t>September 2021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Deliverable evaluation</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Created project deliverables should be evaluated (Annex QA13)</a:t>
            </a: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1853</TotalTime>
  <Words>283</Words>
  <Application>Microsoft Office PowerPoint</Application>
  <PresentationFormat>On-screen Show (4:3)</PresentationFormat>
  <Paragraphs>45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Modifications of QAP</vt:lpstr>
      <vt:lpstr>WP5 – to do list</vt:lpstr>
      <vt:lpstr>Deliverable evaluation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56</cp:revision>
  <dcterms:created xsi:type="dcterms:W3CDTF">2006-08-16T00:00:00Z</dcterms:created>
  <dcterms:modified xsi:type="dcterms:W3CDTF">2021-06-21T21:09:00Z</dcterms:modified>
</cp:coreProperties>
</file>